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ody Grotesque Bold" charset="1" panose="02000503040000020004"/>
      <p:regular r:id="rId15"/>
    </p:embeddedFont>
    <p:embeddedFont>
      <p:font typeface="Body Grotesque" charset="1" panose="0200050304000002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6554" y="4409933"/>
            <a:ext cx="12734892" cy="1705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61"/>
              </a:lnSpc>
            </a:pPr>
            <a:r>
              <a:rPr lang="en-US" b="true" sz="1276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Neumax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2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0890" y="2255931"/>
            <a:ext cx="16726220" cy="5010403"/>
            <a:chOff x="0" y="0"/>
            <a:chExt cx="4405260" cy="13196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05260" cy="1319612"/>
            </a:xfrm>
            <a:custGeom>
              <a:avLst/>
              <a:gdLst/>
              <a:ahLst/>
              <a:cxnLst/>
              <a:rect r="r" b="b" t="t" l="l"/>
              <a:pathLst>
                <a:path h="1319612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1273326"/>
                  </a:lnTo>
                  <a:cubicBezTo>
                    <a:pt x="4405260" y="1298889"/>
                    <a:pt x="4384537" y="1319612"/>
                    <a:pt x="4358974" y="1319612"/>
                  </a:cubicBezTo>
                  <a:lnTo>
                    <a:pt x="46286" y="1319612"/>
                  </a:lnTo>
                  <a:cubicBezTo>
                    <a:pt x="20723" y="1319612"/>
                    <a:pt x="0" y="1298889"/>
                    <a:pt x="0" y="1273326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05260" cy="1357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15390" y="4374105"/>
            <a:ext cx="15257221" cy="365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Sistema de Inventario para</a:t>
            </a:r>
          </a:p>
          <a:p>
            <a:pPr algn="ctr">
              <a:lnSpc>
                <a:spcPts val="7039"/>
              </a:lnSpc>
            </a:pP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N</a:t>
            </a:r>
            <a:r>
              <a:rPr lang="en-US" b="true" sz="87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eumax</a:t>
            </a:r>
          </a:p>
          <a:p>
            <a:pPr algn="ctr">
              <a:lnSpc>
                <a:spcPts val="7039"/>
              </a:lnSpc>
            </a:pPr>
          </a:p>
          <a:p>
            <a:pPr algn="ctr">
              <a:lnSpc>
                <a:spcPts val="703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2824589"/>
            <a:chOff x="0" y="0"/>
            <a:chExt cx="4405260" cy="7439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743925"/>
            </a:xfrm>
            <a:custGeom>
              <a:avLst/>
              <a:gdLst/>
              <a:ahLst/>
              <a:cxnLst/>
              <a:rect r="r" b="b" t="t" l="l"/>
              <a:pathLst>
                <a:path h="74392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697639"/>
                  </a:lnTo>
                  <a:cubicBezTo>
                    <a:pt x="4405260" y="723202"/>
                    <a:pt x="4384537" y="743925"/>
                    <a:pt x="4358974" y="743925"/>
                  </a:cubicBezTo>
                  <a:lnTo>
                    <a:pt x="46286" y="743925"/>
                  </a:lnTo>
                  <a:cubicBezTo>
                    <a:pt x="20723" y="743925"/>
                    <a:pt x="0" y="723202"/>
                    <a:pt x="0" y="69763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782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806186" y="9069705"/>
            <a:ext cx="316736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7474" y="1857963"/>
            <a:ext cx="15571826" cy="60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5400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¿Por qué necesitas un sistema de inventario?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3706" y="4047318"/>
            <a:ext cx="12586162" cy="78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Problemas actuales en llantera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0962" y="5903297"/>
            <a:ext cx="1528607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Pérdida de tiempo en conteos manuales.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Stock desactualizado o faltante.</a:t>
            </a: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Dificultad para rastrear ventas y ganancias.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4405260" cy="622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260"/>
                </a:lnSpc>
              </a:pPr>
              <a:r>
                <a:rPr lang="en-US" b="true" sz="5900">
                  <a:solidFill>
                    <a:srgbClr val="FFFFFF"/>
                  </a:solidFill>
                  <a:latin typeface="Body Grotesque Bold"/>
                  <a:ea typeface="Body Grotesque Bold"/>
                  <a:cs typeface="Body Grotesque Bold"/>
                  <a:sym typeface="Body Grotesque Bold"/>
                </a:rPr>
                <a:t>Nuestro sistema automatiza y simplifica todo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867025"/>
            <a:ext cx="16230600" cy="63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Registro inteligente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Llantas (marca, medida, precio, stock) </a:t>
            </a:r>
          </a:p>
          <a:p>
            <a:pPr algn="ctr">
              <a:lnSpc>
                <a:spcPts val="4200"/>
              </a:lnSpc>
            </a:pP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Refacciones (válvulas, parches, lubricantes).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Alertas automáticas: Stock bajo o caducado.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Reportes: Ventas, ganancias y tendencias.</a:t>
            </a:r>
          </a:p>
          <a:p>
            <a:pPr algn="ctr">
              <a:lnSpc>
                <a:spcPts val="4200"/>
              </a:lnSpc>
            </a:pPr>
          </a:p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Visuales: Iconos de llanta, alarma y gráfico.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4405260" cy="622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260"/>
                </a:lnSpc>
              </a:pPr>
              <a:r>
                <a:rPr lang="en-US" b="true" sz="5900">
                  <a:solidFill>
                    <a:srgbClr val="FFFFFF"/>
                  </a:solidFill>
                  <a:latin typeface="Body Grotesque Bold"/>
                  <a:ea typeface="Body Grotesque Bold"/>
                  <a:cs typeface="Body Grotesque Bold"/>
                  <a:sym typeface="Body Grotesque Bold"/>
                </a:rPr>
                <a:t>CARACTERÍSTICAS CLAVE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92373" y="3500668"/>
            <a:ext cx="3744516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</a:t>
            </a: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INVENTARIO DIGITAL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Registro completo de: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Marcas y modelos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Medidas exactas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Stock disponible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Actualización automática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362366" y="3291118"/>
            <a:ext cx="6281738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 </a:t>
            </a: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BÚSQUEDA GUIADA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Asistente inteligente: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Sin necesidad de conocer medidas técnicas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Recomendaciones basadas en: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Tipo de vehículo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Uso principal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Presupuesto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586482" y="6582958"/>
            <a:ext cx="5054798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 </a:t>
            </a: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SIMULACIÓN EN TIEMPO REAL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Visualización instantánea de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Cambios en disponibilidad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Combinaciones posibles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Efecto en garantías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Integración con sistema de ventas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13881" y="3179402"/>
            <a:ext cx="5625108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FILTROS INTELIGENTES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Búsqueda por: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Marca del vehículo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Tipo de conducción (ciudad/carretera)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Rango de precios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Prioridad (duración/rendimiento)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4753" y="6582958"/>
            <a:ext cx="4655225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CARRITO DE COMPRAS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Selección múltiple de productos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Cálculo automático de: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Total a pagar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Promociones aplicables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Reserva temporal de stock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2531427"/>
            <a:chOff x="0" y="0"/>
            <a:chExt cx="4405260" cy="6667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666713"/>
            </a:xfrm>
            <a:custGeom>
              <a:avLst/>
              <a:gdLst/>
              <a:ahLst/>
              <a:cxnLst/>
              <a:rect r="r" b="b" t="t" l="l"/>
              <a:pathLst>
                <a:path h="666713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620427"/>
                  </a:lnTo>
                  <a:cubicBezTo>
                    <a:pt x="4405260" y="645990"/>
                    <a:pt x="4384537" y="666713"/>
                    <a:pt x="4358974" y="666713"/>
                  </a:cubicBezTo>
                  <a:lnTo>
                    <a:pt x="46286" y="666713"/>
                  </a:lnTo>
                  <a:cubicBezTo>
                    <a:pt x="20723" y="666713"/>
                    <a:pt x="0" y="645990"/>
                    <a:pt x="0" y="620427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428625"/>
              <a:ext cx="4405260" cy="238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43944" y="1150051"/>
            <a:ext cx="16763166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OPORTUNIDADES DE INNOVACIÓN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48977" y="3700258"/>
            <a:ext cx="6171486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AUTOMATIZACIÓN DE PROCESOS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Pagos digitales integrados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Facturación electrónica automática</a:t>
            </a:r>
          </a:p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Actualización de inventario en tiempo real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610668" y="3700258"/>
            <a:ext cx="5923836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H</a:t>
            </a: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ERRAMIENTAS PARA CLIENTES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Sistema de autodiagnóstico por vehículo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Historial digital de compras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Notificaciones personalizadas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4609" y="6953998"/>
            <a:ext cx="5555954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OPTIMIZACIÓN OPERATIVA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Alertas inteligentes de stock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Reportes de rendimiento por producto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Integración con proveedores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87998" y="6953998"/>
            <a:ext cx="469344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MOVILIDAD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Acceso remoto al inventario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App para gestión básica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Sincronización multi-dispositivo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2824589"/>
            <a:chOff x="0" y="0"/>
            <a:chExt cx="4405260" cy="7439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743925"/>
            </a:xfrm>
            <a:custGeom>
              <a:avLst/>
              <a:gdLst/>
              <a:ahLst/>
              <a:cxnLst/>
              <a:rect r="r" b="b" t="t" l="l"/>
              <a:pathLst>
                <a:path h="743925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697639"/>
                  </a:lnTo>
                  <a:cubicBezTo>
                    <a:pt x="4405260" y="723202"/>
                    <a:pt x="4384537" y="743925"/>
                    <a:pt x="4358974" y="743925"/>
                  </a:cubicBezTo>
                  <a:lnTo>
                    <a:pt x="46286" y="743925"/>
                  </a:lnTo>
                  <a:cubicBezTo>
                    <a:pt x="20723" y="743925"/>
                    <a:pt x="0" y="723202"/>
                    <a:pt x="0" y="69763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782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108620" y="5469591"/>
          <a:ext cx="10070760" cy="4114800"/>
        </p:xfrm>
        <a:graphic>
          <a:graphicData uri="http://schemas.openxmlformats.org/drawingml/2006/table">
            <a:tbl>
              <a:tblPr/>
              <a:tblGrid>
                <a:gridCol w="1601974"/>
                <a:gridCol w="2942331"/>
                <a:gridCol w="5526454"/>
              </a:tblGrid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ETAPA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ACCIONES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RESULTADO ESPERADO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1-3 meses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Automatización básica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Reducción de 30% en tiempo operativo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3-6 meses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Herramientas cliente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Aumento de 20% en ventas recurrentes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6-12 meses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Optimización completa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Disminución de 40% en errores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057400" y="1723987"/>
            <a:ext cx="16230600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PLAN DE IMPLEMENTACIÓN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92877" y="4654251"/>
            <a:ext cx="1130224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ETAPA ACCIONES RESULTADO ESPERADO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12188" y="1362075"/>
            <a:ext cx="16600526" cy="188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BENEFICIOS CLAVE</a:t>
            </a:r>
          </a:p>
          <a:p>
            <a:pPr algn="l">
              <a:lnSpc>
                <a:spcPts val="70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04795" y="3787265"/>
            <a:ext cx="16478410" cy="364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Reducción de costos operativos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Mayor precisión en inventarios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Mejor experiencia del cliente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Datos para toma de decisiones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890" y="644750"/>
            <a:ext cx="16726220" cy="1965414"/>
            <a:chOff x="0" y="0"/>
            <a:chExt cx="4405260" cy="517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5260" cy="517640"/>
            </a:xfrm>
            <a:custGeom>
              <a:avLst/>
              <a:gdLst/>
              <a:ahLst/>
              <a:cxnLst/>
              <a:rect r="r" b="b" t="t" l="l"/>
              <a:pathLst>
                <a:path h="517640" w="440526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81824" y="1362075"/>
            <a:ext cx="16600526" cy="9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true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CONCLUCION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2127" y="4688388"/>
            <a:ext cx="15683746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Este sistema de inventario inteligente está diseñado para: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Optimizar tus operaciones con control preciso de stock y automatización de procesos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Impulsar tus ventas mediante herramientas de análisis y seguimiento en tiempo real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Mejorar la experiencia de tus clientes con búsquedas intuitivas y servicio eficiente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DAGqq1RLdrs</dc:identifier>
  <dcterms:modified xsi:type="dcterms:W3CDTF">2011-08-01T06:04:30Z</dcterms:modified>
  <cp:revision>1</cp:revision>
  <dc:title>Blue and White Modern Gradient Corporate Project Proposal Presentation</dc:title>
</cp:coreProperties>
</file>